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14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110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112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717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170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084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999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565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308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136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158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0712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7709E-2EFE-425F-967F-5EDE42B3967A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375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8536" y="148055"/>
            <a:ext cx="11887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для временного хранения по адресу: г. Москва, район Троицк, квартал 180, вблизи д. Яковлево: 1) марка: ВАЗ 21093, цвет: синий, ГРЗ: С529КО90, брошено по адресу: г. Москва, район Щербинка, </a:t>
            </a:r>
            <a:r>
              <a:rPr lang="ru-RU" sz="12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Остафьевское</a:t>
            </a:r>
            <a:r>
              <a:rPr lang="ru-RU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ш., вблизи д. 12 корп. 1; 2) марка: ВАЗ 21043, цвет: синий, ГРЗ: Р256АК750, брошено по адресу: г. Москва, район Щербинка, </a:t>
            </a:r>
            <a:r>
              <a:rPr lang="ru-RU" sz="12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Остафьевское</a:t>
            </a:r>
            <a:r>
              <a:rPr lang="ru-RU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ш., вблизи д. 12 корп. 1.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912" y="2508176"/>
            <a:ext cx="4111624" cy="298765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2341" y="2508176"/>
            <a:ext cx="3892436" cy="298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1339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239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7</cp:revision>
  <dcterms:created xsi:type="dcterms:W3CDTF">2026-06-05T10:30:30Z</dcterms:created>
  <dcterms:modified xsi:type="dcterms:W3CDTF">2026-06-17T16:05:30Z</dcterms:modified>
</cp:coreProperties>
</file>